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howGuides="1">
      <p:cViewPr varScale="1">
        <p:scale>
          <a:sx n="113" d="100"/>
          <a:sy n="113" d="100"/>
        </p:scale>
        <p:origin x="-2418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78958-D983-49BA-86C2-50678BF5209A}" type="datetimeFigureOut">
              <a:rPr lang="de-DE" smtClean="0"/>
              <a:t>23.03.2015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6ACED-2145-4A12-B0C6-30A48AA43AF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063847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78958-D983-49BA-86C2-50678BF5209A}" type="datetimeFigureOut">
              <a:rPr lang="de-DE" smtClean="0"/>
              <a:t>23.03.2015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6ACED-2145-4A12-B0C6-30A48AA43AF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105927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78958-D983-49BA-86C2-50678BF5209A}" type="datetimeFigureOut">
              <a:rPr lang="de-DE" smtClean="0"/>
              <a:t>23.03.2015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6ACED-2145-4A12-B0C6-30A48AA43AF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55047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78958-D983-49BA-86C2-50678BF5209A}" type="datetimeFigureOut">
              <a:rPr lang="de-DE" smtClean="0"/>
              <a:t>23.03.2015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6ACED-2145-4A12-B0C6-30A48AA43AF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133472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78958-D983-49BA-86C2-50678BF5209A}" type="datetimeFigureOut">
              <a:rPr lang="de-DE" smtClean="0"/>
              <a:t>23.03.2015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6ACED-2145-4A12-B0C6-30A48AA43AF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840866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78958-D983-49BA-86C2-50678BF5209A}" type="datetimeFigureOut">
              <a:rPr lang="de-DE" smtClean="0"/>
              <a:t>23.03.2015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6ACED-2145-4A12-B0C6-30A48AA43AF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001597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78958-D983-49BA-86C2-50678BF5209A}" type="datetimeFigureOut">
              <a:rPr lang="de-DE" smtClean="0"/>
              <a:t>23.03.2015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6ACED-2145-4A12-B0C6-30A48AA43AF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220389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78958-D983-49BA-86C2-50678BF5209A}" type="datetimeFigureOut">
              <a:rPr lang="de-DE" smtClean="0"/>
              <a:t>23.03.2015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6ACED-2145-4A12-B0C6-30A48AA43AF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868642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78958-D983-49BA-86C2-50678BF5209A}" type="datetimeFigureOut">
              <a:rPr lang="de-DE" smtClean="0"/>
              <a:t>23.03.2015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6ACED-2145-4A12-B0C6-30A48AA43AF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838903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78958-D983-49BA-86C2-50678BF5209A}" type="datetimeFigureOut">
              <a:rPr lang="de-DE" smtClean="0"/>
              <a:t>23.03.2015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6ACED-2145-4A12-B0C6-30A48AA43AF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806807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78958-D983-49BA-86C2-50678BF5209A}" type="datetimeFigureOut">
              <a:rPr lang="de-DE" smtClean="0"/>
              <a:t>23.03.2015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6ACED-2145-4A12-B0C6-30A48AA43AF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708890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178958-D983-49BA-86C2-50678BF5209A}" type="datetimeFigureOut">
              <a:rPr lang="de-DE" smtClean="0"/>
              <a:t>23.03.2015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C6ACED-2145-4A12-B0C6-30A48AA43AF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34075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3"/>
          <p:cNvGrpSpPr>
            <a:grpSpLocks/>
          </p:cNvGrpSpPr>
          <p:nvPr/>
        </p:nvGrpSpPr>
        <p:grpSpPr bwMode="auto">
          <a:xfrm>
            <a:off x="274638" y="104775"/>
            <a:ext cx="8445500" cy="6596063"/>
            <a:chOff x="173" y="66"/>
            <a:chExt cx="5320" cy="4155"/>
          </a:xfrm>
        </p:grpSpPr>
        <p:grpSp>
          <p:nvGrpSpPr>
            <p:cNvPr id="9" name="Group 4"/>
            <p:cNvGrpSpPr>
              <a:grpSpLocks/>
            </p:cNvGrpSpPr>
            <p:nvPr/>
          </p:nvGrpSpPr>
          <p:grpSpPr bwMode="auto">
            <a:xfrm>
              <a:off x="210" y="66"/>
              <a:ext cx="5283" cy="480"/>
              <a:chOff x="189" y="48"/>
              <a:chExt cx="5283" cy="480"/>
            </a:xfrm>
          </p:grpSpPr>
          <p:sp>
            <p:nvSpPr>
              <p:cNvPr id="11" name="Line 5"/>
              <p:cNvSpPr>
                <a:spLocks noChangeShapeType="1"/>
              </p:cNvSpPr>
              <p:nvPr/>
            </p:nvSpPr>
            <p:spPr bwMode="auto">
              <a:xfrm>
                <a:off x="240" y="480"/>
                <a:ext cx="52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pic>
            <p:nvPicPr>
              <p:cNvPr id="12" name="Picture 6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20" y="48"/>
                <a:ext cx="304" cy="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3" name="Text Box 7"/>
              <p:cNvSpPr txBox="1">
                <a:spLocks noChangeArrowheads="1"/>
              </p:cNvSpPr>
              <p:nvPr/>
            </p:nvSpPr>
            <p:spPr bwMode="auto">
              <a:xfrm>
                <a:off x="189" y="288"/>
                <a:ext cx="929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de-DE" sz="1400" b="1" dirty="0" smtClean="0">
                    <a:latin typeface="Times New Roman" pitchFamily="18" charset="0"/>
                  </a:rPr>
                  <a:t>Reliatech </a:t>
                </a:r>
                <a:r>
                  <a:rPr lang="de-DE" sz="1400" b="1" dirty="0">
                    <a:latin typeface="Times New Roman" pitchFamily="18" charset="0"/>
                  </a:rPr>
                  <a:t>GmbH</a:t>
                </a:r>
              </a:p>
            </p:txBody>
          </p:sp>
        </p:grpSp>
        <p:sp>
          <p:nvSpPr>
            <p:cNvPr id="10" name="Text Box 10"/>
            <p:cNvSpPr txBox="1">
              <a:spLocks noChangeArrowheads="1"/>
            </p:cNvSpPr>
            <p:nvPr/>
          </p:nvSpPr>
          <p:spPr bwMode="auto">
            <a:xfrm>
              <a:off x="173" y="4066"/>
              <a:ext cx="173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</p:grpSp>
      <p:sp>
        <p:nvSpPr>
          <p:cNvPr id="14" name="Textfeld 1"/>
          <p:cNvSpPr txBox="1">
            <a:spLocks noChangeArrowheads="1"/>
          </p:cNvSpPr>
          <p:nvPr/>
        </p:nvSpPr>
        <p:spPr bwMode="auto">
          <a:xfrm>
            <a:off x="3197278" y="908274"/>
            <a:ext cx="274947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Recombinant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human 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SCF</a:t>
            </a:r>
            <a:endParaRPr lang="de-DE" b="1" u="sng" dirty="0" smtClean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 smtClean="0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# 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00-013 / 400-0104) 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feld 14"/>
          <p:cNvSpPr txBox="1"/>
          <p:nvPr/>
        </p:nvSpPr>
        <p:spPr>
          <a:xfrm>
            <a:off x="2669923" y="5445224"/>
            <a:ext cx="38041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de-DE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Fig. 1: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SDS-PAGE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analysis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recombinant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human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SCF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produced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insect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cells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Sample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was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loaded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15% SDS-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polyacrylamide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gel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under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reducing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conditions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stained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Coomassie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blue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de-DE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1135" y="1700808"/>
            <a:ext cx="1872208" cy="3566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49968820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49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9</cp:revision>
  <dcterms:created xsi:type="dcterms:W3CDTF">2012-03-13T15:16:14Z</dcterms:created>
  <dcterms:modified xsi:type="dcterms:W3CDTF">2015-03-23T12:09:13Z</dcterms:modified>
</cp:coreProperties>
</file>